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12"/>
  </p:notesMasterIdLst>
  <p:sldIdLst>
    <p:sldId id="256" r:id="rId5"/>
    <p:sldId id="257" r:id="rId6"/>
    <p:sldId id="258" r:id="rId7"/>
    <p:sldId id="263" r:id="rId8"/>
    <p:sldId id="264" r:id="rId9"/>
    <p:sldId id="265" r:id="rId10"/>
    <p:sldId id="262" r:id="rId11"/>
  </p:sldIdLst>
  <p:sldSz cx="18288000" cy="10287000"/>
  <p:notesSz cx="6858000" cy="9144000"/>
  <p:embeddedFontLst>
    <p:embeddedFont>
      <p:font typeface="Agdasima" panose="020B0503020202020204" pitchFamily="34" charset="0"/>
      <p:regular r:id="rId13"/>
      <p:bold r:id="rId14"/>
    </p:embeddedFont>
    <p:embeddedFont>
      <p:font typeface="Roboto" panose="02000000000000000000" pitchFamily="2" charset="0"/>
      <p:regular r:id="rId15"/>
      <p:bold r:id="rId16"/>
      <p:italic r:id="rId17"/>
    </p:embeddedFont>
    <p:embeddedFont>
      <p:font typeface="Roboto Bold Italics" panose="020B0604020202020204" charset="0"/>
      <p:regular r:id="rId18"/>
    </p:embeddedFont>
    <p:embeddedFont>
      <p:font typeface="Roboto Italics" panose="020B0604020202020204" charset="0"/>
      <p:regular r:id="rId19"/>
    </p:embeddedFont>
    <p:embeddedFont>
      <p:font typeface="Saira Bold" panose="020B0604020202020204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70FF"/>
    <a:srgbClr val="C01D23"/>
    <a:srgbClr val="6E94CD"/>
    <a:srgbClr val="D24D1E"/>
    <a:srgbClr val="DF68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ilsa Spark" userId="cfac3619-95aa-4b36-acf7-9e423cf3e0f3" providerId="ADAL" clId="{33982C53-5496-404D-A0EA-DDD1936B0269}"/>
    <pc:docChg chg="custSel modSld">
      <pc:chgData name="Ailsa Spark" userId="cfac3619-95aa-4b36-acf7-9e423cf3e0f3" providerId="ADAL" clId="{33982C53-5496-404D-A0EA-DDD1936B0269}" dt="2026-08-26T10:08:44.116" v="10" actId="1076"/>
      <pc:docMkLst>
        <pc:docMk/>
      </pc:docMkLst>
      <pc:sldChg chg="delSp modSp mod">
        <pc:chgData name="Ailsa Spark" userId="cfac3619-95aa-4b36-acf7-9e423cf3e0f3" providerId="ADAL" clId="{33982C53-5496-404D-A0EA-DDD1936B0269}" dt="2026-08-26T10:08:44.116" v="10" actId="1076"/>
        <pc:sldMkLst>
          <pc:docMk/>
          <pc:sldMk cId="0" sldId="257"/>
        </pc:sldMkLst>
        <pc:spChg chg="mod">
          <ac:chgData name="Ailsa Spark" userId="cfac3619-95aa-4b36-acf7-9e423cf3e0f3" providerId="ADAL" clId="{33982C53-5496-404D-A0EA-DDD1936B0269}" dt="2026-08-26T10:08:44.116" v="10" actId="1076"/>
          <ac:spMkLst>
            <pc:docMk/>
            <pc:sldMk cId="0" sldId="257"/>
            <ac:spMk id="4" creationId="{00000000-0000-0000-0000-000000000000}"/>
          </ac:spMkLst>
        </pc:spChg>
        <pc:spChg chg="del">
          <ac:chgData name="Ailsa Spark" userId="cfac3619-95aa-4b36-acf7-9e423cf3e0f3" providerId="ADAL" clId="{33982C53-5496-404D-A0EA-DDD1936B0269}" dt="2026-08-26T10:08:24.650" v="0" actId="478"/>
          <ac:spMkLst>
            <pc:docMk/>
            <pc:sldMk cId="0" sldId="257"/>
            <ac:spMk id="9" creationId="{BD6B95E2-7228-F272-7430-9AE75567CFA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760499-ED89-48A7-9BA1-A0EE9970D367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ECEE8-8707-4689-AA58-28AB1F1188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849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ECEE8-8707-4689-AA58-28AB1F11882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6313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ECEE8-8707-4689-AA58-28AB1F11882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9781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1784728" y="5287708"/>
            <a:ext cx="6232194" cy="1827204"/>
          </a:xfrm>
          <a:custGeom>
            <a:avLst/>
            <a:gdLst/>
            <a:ahLst/>
            <a:cxnLst/>
            <a:rect l="l" t="t" r="r" b="b"/>
            <a:pathLst>
              <a:path w="6232194" h="1827204">
                <a:moveTo>
                  <a:pt x="0" y="0"/>
                </a:moveTo>
                <a:lnTo>
                  <a:pt x="6232194" y="0"/>
                </a:lnTo>
                <a:lnTo>
                  <a:pt x="6232194" y="1827204"/>
                </a:lnTo>
                <a:lnTo>
                  <a:pt x="0" y="18272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028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-295441" y="2973461"/>
            <a:ext cx="16144773" cy="7422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6775" lvl="1" indent="-348388" algn="l">
              <a:lnSpc>
                <a:spcPts val="4518"/>
              </a:lnSpc>
              <a:buAutoNum type="arabicPeriod"/>
            </a:pPr>
            <a:r>
              <a:rPr lang="en-US" sz="3227" b="1" i="1" dirty="0">
                <a:solidFill>
                  <a:srgbClr val="DF6815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Choose which background suits your requirements</a:t>
            </a:r>
          </a:p>
          <a:p>
            <a:pPr marL="696775" lvl="1" indent="-348388" algn="l">
              <a:lnSpc>
                <a:spcPts val="4518"/>
              </a:lnSpc>
              <a:buAutoNum type="arabicPeriod"/>
            </a:pPr>
            <a:r>
              <a:rPr lang="en-US" sz="3227" b="1" i="1" dirty="0">
                <a:solidFill>
                  <a:srgbClr val="DF6815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Make your desired edits- add pictures, logos, text, etc.</a:t>
            </a:r>
          </a:p>
          <a:p>
            <a:pPr marL="696775" lvl="1" indent="-348388" algn="l">
              <a:lnSpc>
                <a:spcPts val="4518"/>
              </a:lnSpc>
              <a:buAutoNum type="arabicPeriod"/>
            </a:pPr>
            <a:r>
              <a:rPr lang="en-US" sz="3227" b="1" i="1" dirty="0">
                <a:solidFill>
                  <a:srgbClr val="DF6815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When you’re happy, download the slide as an image.</a:t>
            </a:r>
          </a:p>
          <a:p>
            <a:pPr marL="1350006" lvl="2" indent="-450002" algn="l">
              <a:lnSpc>
                <a:spcPts val="4377"/>
              </a:lnSpc>
              <a:buAutoNum type="alphaLcPeriod"/>
            </a:pPr>
            <a:r>
              <a:rPr lang="en-US" sz="3126" b="1" i="1" dirty="0">
                <a:solidFill>
                  <a:srgbClr val="DF6815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‘File’ &gt; ‘Export’ &gt; ‘Change File Type’ &gt; ‘PNG’ &gt; ‘Save as’ &gt; edit name as desired &gt;  when you click ‘Save’, you should see the following message:</a:t>
            </a:r>
          </a:p>
          <a:p>
            <a:pPr marL="2025010" lvl="3" indent="-506252" algn="l">
              <a:lnSpc>
                <a:spcPts val="4377"/>
              </a:lnSpc>
              <a:buAutoNum type="romanLcPeriod"/>
            </a:pPr>
            <a:r>
              <a:rPr lang="en-US" sz="3126" b="1" i="1" dirty="0">
                <a:solidFill>
                  <a:srgbClr val="DF6815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Select ‘Just This One’ and...</a:t>
            </a:r>
          </a:p>
          <a:p>
            <a:pPr marL="696775" lvl="1" indent="-348388" algn="l">
              <a:lnSpc>
                <a:spcPts val="4518"/>
              </a:lnSpc>
              <a:buAutoNum type="arabicPeriod"/>
            </a:pPr>
            <a:r>
              <a:rPr lang="en-US" sz="3227" b="1" i="1" dirty="0">
                <a:solidFill>
                  <a:srgbClr val="2B60AD"/>
                </a:solidFill>
                <a:latin typeface="Roboto Bold Italics"/>
                <a:ea typeface="Roboto Bold Italics"/>
                <a:sym typeface="Roboto Bold Italics"/>
              </a:rPr>
              <a:t>YOUR IMAGE IS READY TO POST!</a:t>
            </a:r>
          </a:p>
          <a:p>
            <a:pPr marL="696775" lvl="1" indent="-348388" algn="l">
              <a:lnSpc>
                <a:spcPts val="4518"/>
              </a:lnSpc>
              <a:buAutoNum type="arabicPeriod"/>
            </a:pPr>
            <a:r>
              <a:rPr lang="en-US" sz="3126" b="1" i="1" dirty="0">
                <a:solidFill>
                  <a:srgbClr val="DF6815"/>
                </a:solidFill>
                <a:latin typeface="Roboto Bold Italics"/>
                <a:ea typeface="Roboto Bold Italics"/>
                <a:sym typeface="Roboto Bold Italics"/>
              </a:rPr>
              <a:t>Remember to tag us- </a:t>
            </a:r>
          </a:p>
          <a:p>
            <a:pPr marL="1393550" lvl="2" indent="-464517" algn="l">
              <a:lnSpc>
                <a:spcPts val="4518"/>
              </a:lnSpc>
              <a:buAutoNum type="alphaLcPeriod"/>
            </a:pPr>
            <a:r>
              <a:rPr lang="en-US" sz="3126" b="1" i="1" dirty="0">
                <a:solidFill>
                  <a:srgbClr val="DF6815"/>
                </a:solidFill>
                <a:latin typeface="Roboto Bold Italics"/>
                <a:ea typeface="Roboto Bold Italics"/>
                <a:sym typeface="Roboto Bold Italics"/>
              </a:rPr>
              <a:t>LinkedIn: @Licensing Executives Society (U.S.A. and Canada), Inc.</a:t>
            </a:r>
          </a:p>
          <a:p>
            <a:pPr marL="1393550" lvl="2" indent="-464517" algn="l">
              <a:lnSpc>
                <a:spcPts val="4518"/>
              </a:lnSpc>
              <a:buAutoNum type="alphaLcPeriod"/>
            </a:pPr>
            <a:r>
              <a:rPr lang="en-US" sz="3126" b="1" i="1" dirty="0">
                <a:solidFill>
                  <a:srgbClr val="DF6815"/>
                </a:solidFill>
                <a:latin typeface="Roboto Bold Italics"/>
                <a:ea typeface="Roboto Bold Italics"/>
                <a:sym typeface="Roboto Bold Italics"/>
              </a:rPr>
              <a:t>X (Twitter): @LESUSACanada</a:t>
            </a:r>
          </a:p>
          <a:p>
            <a:pPr marL="1393550" lvl="2" indent="-464517" algn="l">
              <a:lnSpc>
                <a:spcPts val="4518"/>
              </a:lnSpc>
              <a:buAutoNum type="alphaLcPeriod"/>
            </a:pPr>
            <a:r>
              <a:rPr lang="en-US" sz="3126" b="1" i="1" dirty="0">
                <a:solidFill>
                  <a:srgbClr val="DF6815"/>
                </a:solidFill>
                <a:latin typeface="Roboto Bold Italics"/>
                <a:ea typeface="Roboto Bold Italics"/>
                <a:sym typeface="Roboto Bold Italics"/>
              </a:rPr>
              <a:t>Facebook: @Licensing Executives Society (U.S.A. and Canada), Inc.</a:t>
            </a:r>
          </a:p>
          <a:p>
            <a:pPr marL="696775" lvl="1" indent="-348388" algn="l">
              <a:lnSpc>
                <a:spcPts val="4518"/>
              </a:lnSpc>
              <a:buAutoNum type="arabicPeriod"/>
            </a:pPr>
            <a:r>
              <a:rPr lang="en-US" sz="3126" b="1" i="1" dirty="0">
                <a:solidFill>
                  <a:srgbClr val="DF6815"/>
                </a:solidFill>
                <a:latin typeface="Roboto Bold Italics"/>
                <a:ea typeface="Roboto Bold Italics"/>
                <a:sym typeface="Roboto Bold Italics"/>
              </a:rPr>
              <a:t>Use these hashtags to engage with the global conversation-</a:t>
            </a:r>
          </a:p>
          <a:p>
            <a:pPr marL="1393550" lvl="2" indent="-464517" algn="l">
              <a:lnSpc>
                <a:spcPts val="4518"/>
              </a:lnSpc>
              <a:buAutoNum type="alphaLcPeriod"/>
            </a:pPr>
            <a:r>
              <a:rPr lang="en-US" sz="3126" b="1" i="1" dirty="0">
                <a:solidFill>
                  <a:srgbClr val="DF6815"/>
                </a:solidFill>
                <a:latin typeface="Roboto Bold Italics"/>
                <a:ea typeface="Roboto Bold Italics"/>
                <a:sym typeface="Roboto Bold Italics"/>
              </a:rPr>
              <a:t>#LESAM25 #licensing #ip #conference #boston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-1734" y="228560"/>
            <a:ext cx="8078934" cy="17697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11500" b="1" dirty="0">
                <a:solidFill>
                  <a:srgbClr val="C01D23"/>
                </a:solidFill>
                <a:latin typeface="Agdasima" panose="020B0503020202020204" pitchFamily="34" charset="0"/>
                <a:ea typeface="Saira Bold"/>
                <a:cs typeface="Saira Bold"/>
                <a:sym typeface="Saira Bold"/>
              </a:rPr>
              <a:t>LESAM26 MEDIA 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736" y="190460"/>
            <a:ext cx="4601838" cy="319076"/>
            <a:chOff x="0" y="0"/>
            <a:chExt cx="6135783" cy="425435"/>
          </a:xfrm>
        </p:grpSpPr>
        <p:sp>
          <p:nvSpPr>
            <p:cNvPr id="7" name="AutoShape 7"/>
            <p:cNvSpPr/>
            <p:nvPr/>
          </p:nvSpPr>
          <p:spPr>
            <a:xfrm>
              <a:off x="0" y="50800"/>
              <a:ext cx="6135783" cy="0"/>
            </a:xfrm>
            <a:prstGeom prst="line">
              <a:avLst/>
            </a:prstGeom>
            <a:ln w="101600" cap="flat">
              <a:solidFill>
                <a:srgbClr val="DA70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AutoShape 8"/>
            <p:cNvSpPr/>
            <p:nvPr/>
          </p:nvSpPr>
          <p:spPr>
            <a:xfrm>
              <a:off x="0" y="374635"/>
              <a:ext cx="5527601" cy="0"/>
            </a:xfrm>
            <a:prstGeom prst="line">
              <a:avLst/>
            </a:prstGeom>
            <a:ln w="101600" cap="flat">
              <a:solidFill>
                <a:srgbClr val="DA70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A2355234-E9ED-CB9E-A2C7-CFE78BFF95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11659485" y="378157"/>
            <a:ext cx="6103982" cy="170911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C0F8BAF-C964-2131-6F5F-8CBBBA8A8D3F}"/>
              </a:ext>
            </a:extLst>
          </p:cNvPr>
          <p:cNvSpPr txBox="1"/>
          <p:nvPr/>
        </p:nvSpPr>
        <p:spPr>
          <a:xfrm>
            <a:off x="-109305" y="1354289"/>
            <a:ext cx="9601200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sz="11500" b="1" dirty="0">
                <a:solidFill>
                  <a:srgbClr val="C01D23"/>
                </a:solidFill>
                <a:latin typeface="Agdasima" panose="020B0503020202020204" pitchFamily="34" charset="0"/>
                <a:sym typeface="Saira Bold"/>
              </a:rPr>
              <a:t>KIT GUIDE </a:t>
            </a:r>
          </a:p>
        </p:txBody>
      </p:sp>
      <p:grpSp>
        <p:nvGrpSpPr>
          <p:cNvPr id="17" name="Group 6">
            <a:extLst>
              <a:ext uri="{FF2B5EF4-FFF2-40B4-BE49-F238E27FC236}">
                <a16:creationId xmlns:a16="http://schemas.microsoft.com/office/drawing/2014/main" id="{87BFE76A-91BC-2ACB-58D6-5CF5F0E4D913}"/>
              </a:ext>
            </a:extLst>
          </p:cNvPr>
          <p:cNvGrpSpPr/>
          <p:nvPr/>
        </p:nvGrpSpPr>
        <p:grpSpPr>
          <a:xfrm rot="10800000">
            <a:off x="14594108" y="3354240"/>
            <a:ext cx="3693892" cy="352204"/>
            <a:chOff x="0" y="0"/>
            <a:chExt cx="6135783" cy="425435"/>
          </a:xfrm>
        </p:grpSpPr>
        <p:sp>
          <p:nvSpPr>
            <p:cNvPr id="18" name="AutoShape 7">
              <a:extLst>
                <a:ext uri="{FF2B5EF4-FFF2-40B4-BE49-F238E27FC236}">
                  <a16:creationId xmlns:a16="http://schemas.microsoft.com/office/drawing/2014/main" id="{F462BD1B-CF10-1A0D-48D9-22F984C84D40}"/>
                </a:ext>
              </a:extLst>
            </p:cNvPr>
            <p:cNvSpPr/>
            <p:nvPr/>
          </p:nvSpPr>
          <p:spPr>
            <a:xfrm>
              <a:off x="0" y="50800"/>
              <a:ext cx="6135783" cy="0"/>
            </a:xfrm>
            <a:prstGeom prst="line">
              <a:avLst/>
            </a:prstGeom>
            <a:ln w="101600" cap="flat">
              <a:solidFill>
                <a:srgbClr val="DA70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9" name="AutoShape 8">
              <a:extLst>
                <a:ext uri="{FF2B5EF4-FFF2-40B4-BE49-F238E27FC236}">
                  <a16:creationId xmlns:a16="http://schemas.microsoft.com/office/drawing/2014/main" id="{5D7E7424-E94B-F566-11FB-314599D7C707}"/>
                </a:ext>
              </a:extLst>
            </p:cNvPr>
            <p:cNvSpPr/>
            <p:nvPr/>
          </p:nvSpPr>
          <p:spPr>
            <a:xfrm>
              <a:off x="0" y="374635"/>
              <a:ext cx="5527601" cy="0"/>
            </a:xfrm>
            <a:prstGeom prst="line">
              <a:avLst/>
            </a:prstGeom>
            <a:ln w="101600" cap="flat">
              <a:solidFill>
                <a:srgbClr val="DA70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0" name="Group 6">
            <a:extLst>
              <a:ext uri="{FF2B5EF4-FFF2-40B4-BE49-F238E27FC236}">
                <a16:creationId xmlns:a16="http://schemas.microsoft.com/office/drawing/2014/main" id="{EF6394A3-13D0-9F36-0A77-3DDA496127DD}"/>
              </a:ext>
            </a:extLst>
          </p:cNvPr>
          <p:cNvGrpSpPr/>
          <p:nvPr/>
        </p:nvGrpSpPr>
        <p:grpSpPr>
          <a:xfrm rot="10800000">
            <a:off x="14594108" y="9045643"/>
            <a:ext cx="3693892" cy="352204"/>
            <a:chOff x="0" y="0"/>
            <a:chExt cx="6135783" cy="425435"/>
          </a:xfrm>
        </p:grpSpPr>
        <p:sp>
          <p:nvSpPr>
            <p:cNvPr id="21" name="AutoShape 7">
              <a:extLst>
                <a:ext uri="{FF2B5EF4-FFF2-40B4-BE49-F238E27FC236}">
                  <a16:creationId xmlns:a16="http://schemas.microsoft.com/office/drawing/2014/main" id="{6AB812EB-44DC-AB9F-060F-C8A827AFD4A4}"/>
                </a:ext>
              </a:extLst>
            </p:cNvPr>
            <p:cNvSpPr/>
            <p:nvPr/>
          </p:nvSpPr>
          <p:spPr>
            <a:xfrm>
              <a:off x="0" y="50800"/>
              <a:ext cx="6135783" cy="0"/>
            </a:xfrm>
            <a:prstGeom prst="line">
              <a:avLst/>
            </a:prstGeom>
            <a:ln w="101600" cap="flat">
              <a:solidFill>
                <a:srgbClr val="DA70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2" name="AutoShape 8">
              <a:extLst>
                <a:ext uri="{FF2B5EF4-FFF2-40B4-BE49-F238E27FC236}">
                  <a16:creationId xmlns:a16="http://schemas.microsoft.com/office/drawing/2014/main" id="{00CF9787-5C2E-78BF-E5CB-5589AA460C88}"/>
                </a:ext>
              </a:extLst>
            </p:cNvPr>
            <p:cNvSpPr/>
            <p:nvPr/>
          </p:nvSpPr>
          <p:spPr>
            <a:xfrm>
              <a:off x="0" y="374635"/>
              <a:ext cx="5527601" cy="0"/>
            </a:xfrm>
            <a:prstGeom prst="line">
              <a:avLst/>
            </a:prstGeom>
            <a:ln w="101600" cap="flat">
              <a:solidFill>
                <a:srgbClr val="DA70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GB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ity next to water&#10;&#10;AI-generated content may be incorrect.">
            <a:extLst>
              <a:ext uri="{FF2B5EF4-FFF2-40B4-BE49-F238E27FC236}">
                <a16:creationId xmlns:a16="http://schemas.microsoft.com/office/drawing/2014/main" id="{024531D6-BD9E-8708-22E7-6CDF88817B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-228600" y="9486900"/>
            <a:ext cx="3515876" cy="664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9"/>
              </a:lnSpc>
              <a:spcBef>
                <a:spcPct val="0"/>
              </a:spcBef>
            </a:pPr>
            <a:r>
              <a:rPr lang="en-US" sz="4400" b="1" i="1" dirty="0">
                <a:solidFill>
                  <a:srgbClr val="FFFFFF"/>
                </a:solidFill>
                <a:latin typeface="Agdasima" panose="020B0503020202020204" pitchFamily="34" charset="0"/>
                <a:ea typeface="Saira Bold"/>
                <a:cs typeface="Saira Bold"/>
                <a:sym typeface="Saira Bold"/>
              </a:rPr>
              <a:t>les2026.org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>
          <a:xfrm>
            <a:off x="10304" y="2495040"/>
            <a:ext cx="18267392" cy="7791959"/>
          </a:xfrm>
          <a:custGeom>
            <a:avLst/>
            <a:gdLst/>
            <a:ahLst/>
            <a:cxnLst/>
            <a:rect l="l" t="t" r="r" b="b"/>
            <a:pathLst>
              <a:path w="4816592" h="1956056">
                <a:moveTo>
                  <a:pt x="0" y="0"/>
                </a:moveTo>
                <a:lnTo>
                  <a:pt x="4816592" y="0"/>
                </a:lnTo>
                <a:lnTo>
                  <a:pt x="4816592" y="1956056"/>
                </a:lnTo>
                <a:lnTo>
                  <a:pt x="0" y="1956056"/>
                </a:lnTo>
                <a:close/>
              </a:path>
            </a:pathLst>
          </a:custGeom>
          <a:solidFill>
            <a:srgbClr val="D24D1E"/>
          </a:solidFill>
          <a:ln w="57150">
            <a:solidFill>
              <a:srgbClr val="DA70FF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16121055" y="2812475"/>
            <a:ext cx="2072134" cy="482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99"/>
              </a:lnSpc>
              <a:spcBef>
                <a:spcPct val="0"/>
              </a:spcBef>
            </a:pPr>
            <a:r>
              <a:rPr lang="en-US" sz="2785" b="1" dirty="0">
                <a:solidFill>
                  <a:srgbClr val="FFFFFF"/>
                </a:solidFill>
                <a:latin typeface="Saira Bold"/>
                <a:ea typeface="Saira Bold"/>
                <a:cs typeface="Saira Bold"/>
                <a:sym typeface="Saira Bold"/>
              </a:rPr>
              <a:t>les2026.org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28600" y="2926465"/>
            <a:ext cx="8559361" cy="1718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13"/>
              </a:lnSpc>
              <a:spcBef>
                <a:spcPct val="0"/>
              </a:spcBef>
            </a:pPr>
            <a:r>
              <a:rPr lang="en-US" sz="6000" b="1" dirty="0">
                <a:solidFill>
                  <a:srgbClr val="FFFFFF"/>
                </a:solidFill>
                <a:latin typeface="Agdasima" panose="020B0503020202020204" pitchFamily="34" charset="0"/>
                <a:ea typeface="Roboto" panose="02000000000000000000" pitchFamily="2" charset="0"/>
                <a:cs typeface="Roboto" panose="02000000000000000000" pitchFamily="2" charset="0"/>
                <a:sym typeface="Saira Bold"/>
              </a:rPr>
              <a:t>I will be attending the </a:t>
            </a:r>
            <a:r>
              <a:rPr lang="en-US" sz="6000" b="1">
                <a:solidFill>
                  <a:srgbClr val="FFFFFF"/>
                </a:solidFill>
                <a:latin typeface="Agdasima" panose="020B0503020202020204" pitchFamily="34" charset="0"/>
                <a:ea typeface="Roboto" panose="02000000000000000000" pitchFamily="2" charset="0"/>
                <a:cs typeface="Roboto" panose="02000000000000000000" pitchFamily="2" charset="0"/>
                <a:sym typeface="Saira Bold"/>
              </a:rPr>
              <a:t>LES 2026 </a:t>
            </a:r>
            <a:r>
              <a:rPr lang="en-US" sz="6000" b="1" dirty="0">
                <a:solidFill>
                  <a:srgbClr val="FFFFFF"/>
                </a:solidFill>
                <a:latin typeface="Agdasima" panose="020B0503020202020204" pitchFamily="34" charset="0"/>
                <a:ea typeface="Roboto" panose="02000000000000000000" pitchFamily="2" charset="0"/>
                <a:cs typeface="Roboto" panose="02000000000000000000" pitchFamily="2" charset="0"/>
                <a:sym typeface="Saira Bold"/>
              </a:rPr>
              <a:t>Annual Conference!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4818" y="4650327"/>
            <a:ext cx="6106299" cy="663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98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 Bold Italics"/>
              </a:rPr>
              <a:t>[insert additional text here]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9365540" y="2926465"/>
            <a:ext cx="5368821" cy="5368821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E94CD"/>
            </a:solidFill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9791492" y="5221256"/>
            <a:ext cx="4516916" cy="7792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6399"/>
              </a:lnSpc>
              <a:spcBef>
                <a:spcPct val="0"/>
              </a:spcBef>
            </a:pPr>
            <a:r>
              <a:rPr lang="en-US" sz="4571" i="1" dirty="0">
                <a:solidFill>
                  <a:srgbClr val="FFFFFF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[Your image here]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3670135-698F-0FCB-3321-832369A5D16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7001" y="325933"/>
            <a:ext cx="17273998" cy="1888624"/>
          </a:xfrm>
          <a:prstGeom prst="rect">
            <a:avLst/>
          </a:prstGeom>
        </p:spPr>
      </p:pic>
      <p:pic>
        <p:nvPicPr>
          <p:cNvPr id="9" name="Picture 8" descr="A city skyline with text&#10;&#10;AI-generated content may be incorrect.">
            <a:extLst>
              <a:ext uri="{FF2B5EF4-FFF2-40B4-BE49-F238E27FC236}">
                <a16:creationId xmlns:a16="http://schemas.microsoft.com/office/drawing/2014/main" id="{89AD2B41-B2AC-BD64-20A9-78B1D8826D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862"/>
          <a:stretch>
            <a:fillRect/>
          </a:stretch>
        </p:blipFill>
        <p:spPr>
          <a:xfrm>
            <a:off x="0" y="8655583"/>
            <a:ext cx="8780952" cy="1659366"/>
          </a:xfrm>
          <a:prstGeom prst="rect">
            <a:avLst/>
          </a:prstGeom>
        </p:spPr>
      </p:pic>
      <p:pic>
        <p:nvPicPr>
          <p:cNvPr id="10" name="Picture 9" descr="A city skyline with text&#10;&#10;AI-generated content may be incorrect.">
            <a:extLst>
              <a:ext uri="{FF2B5EF4-FFF2-40B4-BE49-F238E27FC236}">
                <a16:creationId xmlns:a16="http://schemas.microsoft.com/office/drawing/2014/main" id="{5A77085F-6C13-6604-CA61-B31DC497D6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862"/>
          <a:stretch>
            <a:fillRect/>
          </a:stretch>
        </p:blipFill>
        <p:spPr>
          <a:xfrm>
            <a:off x="8135564" y="8655583"/>
            <a:ext cx="8780952" cy="1659366"/>
          </a:xfrm>
          <a:prstGeom prst="rect">
            <a:avLst/>
          </a:prstGeom>
        </p:spPr>
      </p:pic>
      <p:pic>
        <p:nvPicPr>
          <p:cNvPr id="11" name="Picture 10" descr="A city skyline with text&#10;&#10;AI-generated content may be incorrect.">
            <a:extLst>
              <a:ext uri="{FF2B5EF4-FFF2-40B4-BE49-F238E27FC236}">
                <a16:creationId xmlns:a16="http://schemas.microsoft.com/office/drawing/2014/main" id="{F04B43B6-D17E-053C-799D-C1579E4F25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148" b="54862"/>
          <a:stretch>
            <a:fillRect/>
          </a:stretch>
        </p:blipFill>
        <p:spPr>
          <a:xfrm>
            <a:off x="16281431" y="8655583"/>
            <a:ext cx="2006569" cy="165936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7CDD3-DD41-41C9-ABD5-E10DEF306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78AA32C7-D52C-9FE8-4B8A-9B55E86F5D3B}"/>
              </a:ext>
            </a:extLst>
          </p:cNvPr>
          <p:cNvSpPr>
            <a:spLocks/>
          </p:cNvSpPr>
          <p:nvPr/>
        </p:nvSpPr>
        <p:spPr>
          <a:xfrm>
            <a:off x="0" y="2480882"/>
            <a:ext cx="18277696" cy="7806118"/>
          </a:xfrm>
          <a:custGeom>
            <a:avLst/>
            <a:gdLst/>
            <a:ahLst/>
            <a:cxnLst/>
            <a:rect l="l" t="t" r="r" b="b"/>
            <a:pathLst>
              <a:path w="4816592" h="1956056">
                <a:moveTo>
                  <a:pt x="0" y="0"/>
                </a:moveTo>
                <a:lnTo>
                  <a:pt x="4816592" y="0"/>
                </a:lnTo>
                <a:lnTo>
                  <a:pt x="4816592" y="1956056"/>
                </a:lnTo>
                <a:lnTo>
                  <a:pt x="0" y="1956056"/>
                </a:lnTo>
                <a:close/>
              </a:path>
            </a:pathLst>
          </a:custGeom>
          <a:solidFill>
            <a:srgbClr val="D24D1E"/>
          </a:solidFill>
          <a:ln w="57150">
            <a:solidFill>
              <a:srgbClr val="DA70FF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439433B-78DB-6D91-FACC-4090854D3651}"/>
              </a:ext>
            </a:extLst>
          </p:cNvPr>
          <p:cNvSpPr txBox="1"/>
          <p:nvPr/>
        </p:nvSpPr>
        <p:spPr>
          <a:xfrm>
            <a:off x="16121055" y="2812475"/>
            <a:ext cx="2072134" cy="482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99"/>
              </a:lnSpc>
              <a:spcBef>
                <a:spcPct val="0"/>
              </a:spcBef>
            </a:pPr>
            <a:r>
              <a:rPr lang="en-US" sz="2785" b="1" dirty="0">
                <a:solidFill>
                  <a:srgbClr val="FFFFFF"/>
                </a:solidFill>
                <a:latin typeface="Saira Bold"/>
                <a:ea typeface="Saira Bold"/>
                <a:cs typeface="Saira Bold"/>
                <a:sym typeface="Saira Bold"/>
              </a:rPr>
              <a:t>les2026.org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9042291-6F74-1A3A-A624-AB79E2D11A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7001" y="325933"/>
            <a:ext cx="17273998" cy="1888624"/>
          </a:xfrm>
          <a:prstGeom prst="rect">
            <a:avLst/>
          </a:prstGeom>
        </p:spPr>
      </p:pic>
      <p:pic>
        <p:nvPicPr>
          <p:cNvPr id="9" name="Picture 8" descr="A city skyline with text&#10;&#10;AI-generated content may be incorrect.">
            <a:extLst>
              <a:ext uri="{FF2B5EF4-FFF2-40B4-BE49-F238E27FC236}">
                <a16:creationId xmlns:a16="http://schemas.microsoft.com/office/drawing/2014/main" id="{4C27142B-776D-8614-92CB-0606B1FD8B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862"/>
          <a:stretch>
            <a:fillRect/>
          </a:stretch>
        </p:blipFill>
        <p:spPr>
          <a:xfrm>
            <a:off x="-10300" y="8669167"/>
            <a:ext cx="8780952" cy="1659366"/>
          </a:xfrm>
          <a:prstGeom prst="rect">
            <a:avLst/>
          </a:prstGeom>
        </p:spPr>
      </p:pic>
      <p:pic>
        <p:nvPicPr>
          <p:cNvPr id="10" name="Picture 9" descr="A city skyline with text&#10;&#10;AI-generated content may be incorrect.">
            <a:extLst>
              <a:ext uri="{FF2B5EF4-FFF2-40B4-BE49-F238E27FC236}">
                <a16:creationId xmlns:a16="http://schemas.microsoft.com/office/drawing/2014/main" id="{3BABCBF8-1301-B136-F90F-206179B8CE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862"/>
          <a:stretch>
            <a:fillRect/>
          </a:stretch>
        </p:blipFill>
        <p:spPr>
          <a:xfrm>
            <a:off x="8260076" y="8669167"/>
            <a:ext cx="8780952" cy="1659366"/>
          </a:xfrm>
          <a:prstGeom prst="rect">
            <a:avLst/>
          </a:prstGeom>
        </p:spPr>
      </p:pic>
      <p:pic>
        <p:nvPicPr>
          <p:cNvPr id="11" name="Picture 10" descr="A city skyline with text&#10;&#10;AI-generated content may be incorrect.">
            <a:extLst>
              <a:ext uri="{FF2B5EF4-FFF2-40B4-BE49-F238E27FC236}">
                <a16:creationId xmlns:a16="http://schemas.microsoft.com/office/drawing/2014/main" id="{619FC5D8-06B6-0380-7F51-3118A5801B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148" b="54862"/>
          <a:stretch>
            <a:fillRect/>
          </a:stretch>
        </p:blipFill>
        <p:spPr>
          <a:xfrm>
            <a:off x="16288688" y="8669167"/>
            <a:ext cx="2006569" cy="1659366"/>
          </a:xfrm>
          <a:prstGeom prst="rect">
            <a:avLst/>
          </a:prstGeom>
        </p:spPr>
      </p:pic>
      <p:sp>
        <p:nvSpPr>
          <p:cNvPr id="2" name="TextBox 6">
            <a:extLst>
              <a:ext uri="{FF2B5EF4-FFF2-40B4-BE49-F238E27FC236}">
                <a16:creationId xmlns:a16="http://schemas.microsoft.com/office/drawing/2014/main" id="{3FBD3380-5422-A2CF-7785-EB05FB819AB6}"/>
              </a:ext>
            </a:extLst>
          </p:cNvPr>
          <p:cNvSpPr txBox="1"/>
          <p:nvPr/>
        </p:nvSpPr>
        <p:spPr>
          <a:xfrm>
            <a:off x="207255" y="3106347"/>
            <a:ext cx="6566053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799"/>
              </a:lnSpc>
              <a:spcBef>
                <a:spcPct val="0"/>
              </a:spcBef>
            </a:pPr>
            <a:r>
              <a:rPr lang="en-US" sz="7200" b="1" dirty="0">
                <a:solidFill>
                  <a:srgbClr val="FFFFFF"/>
                </a:solidFill>
                <a:latin typeface="Agdasima" panose="020B0503020202020204" pitchFamily="34" charset="0"/>
                <a:ea typeface="Saira Bold"/>
                <a:cs typeface="Saira Bold"/>
                <a:sym typeface="Saira Bold"/>
              </a:rPr>
              <a:t>[Session Title here]</a:t>
            </a:r>
          </a:p>
        </p:txBody>
      </p:sp>
      <p:sp>
        <p:nvSpPr>
          <p:cNvPr id="5" name="Freeform 9">
            <a:extLst>
              <a:ext uri="{FF2B5EF4-FFF2-40B4-BE49-F238E27FC236}">
                <a16:creationId xmlns:a16="http://schemas.microsoft.com/office/drawing/2014/main" id="{B7E6894F-35B9-B996-848A-A063AD8537F5}"/>
              </a:ext>
            </a:extLst>
          </p:cNvPr>
          <p:cNvSpPr/>
          <p:nvPr/>
        </p:nvSpPr>
        <p:spPr>
          <a:xfrm>
            <a:off x="5518073" y="4180191"/>
            <a:ext cx="3625927" cy="362592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6E94CD"/>
          </a:solidFill>
        </p:spPr>
        <p:txBody>
          <a:bodyPr/>
          <a:lstStyle/>
          <a:p>
            <a:endParaRPr lang="en-GB"/>
          </a:p>
        </p:txBody>
      </p:sp>
      <p:sp>
        <p:nvSpPr>
          <p:cNvPr id="19" name="Freeform 12">
            <a:extLst>
              <a:ext uri="{FF2B5EF4-FFF2-40B4-BE49-F238E27FC236}">
                <a16:creationId xmlns:a16="http://schemas.microsoft.com/office/drawing/2014/main" id="{C821F4E5-D15B-0160-E38B-A7D572AA2308}"/>
              </a:ext>
            </a:extLst>
          </p:cNvPr>
          <p:cNvSpPr/>
          <p:nvPr/>
        </p:nvSpPr>
        <p:spPr>
          <a:xfrm>
            <a:off x="1457669" y="4180191"/>
            <a:ext cx="3625927" cy="362592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6E94CD"/>
          </a:solidFill>
        </p:spPr>
        <p:txBody>
          <a:bodyPr/>
          <a:lstStyle/>
          <a:p>
            <a:endParaRPr lang="en-GB"/>
          </a:p>
        </p:txBody>
      </p:sp>
      <p:sp>
        <p:nvSpPr>
          <p:cNvPr id="22" name="Freeform 15">
            <a:extLst>
              <a:ext uri="{FF2B5EF4-FFF2-40B4-BE49-F238E27FC236}">
                <a16:creationId xmlns:a16="http://schemas.microsoft.com/office/drawing/2014/main" id="{1CC48578-91AF-99D5-1F3A-CD9A0232E466}"/>
              </a:ext>
            </a:extLst>
          </p:cNvPr>
          <p:cNvSpPr/>
          <p:nvPr/>
        </p:nvSpPr>
        <p:spPr>
          <a:xfrm>
            <a:off x="9578478" y="4180191"/>
            <a:ext cx="3625927" cy="362592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6E94CD"/>
          </a:solidFill>
        </p:spPr>
        <p:txBody>
          <a:bodyPr/>
          <a:lstStyle/>
          <a:p>
            <a:endParaRPr lang="en-GB"/>
          </a:p>
        </p:txBody>
      </p:sp>
      <p:sp>
        <p:nvSpPr>
          <p:cNvPr id="25" name="Freeform 18">
            <a:extLst>
              <a:ext uri="{FF2B5EF4-FFF2-40B4-BE49-F238E27FC236}">
                <a16:creationId xmlns:a16="http://schemas.microsoft.com/office/drawing/2014/main" id="{4822002A-BC05-694C-42E8-826BF18C2CA1}"/>
              </a:ext>
            </a:extLst>
          </p:cNvPr>
          <p:cNvSpPr/>
          <p:nvPr/>
        </p:nvSpPr>
        <p:spPr>
          <a:xfrm>
            <a:off x="13642554" y="4180191"/>
            <a:ext cx="3625927" cy="3625927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6E94CD"/>
          </a:solidFill>
        </p:spPr>
        <p:txBody>
          <a:bodyPr/>
          <a:lstStyle/>
          <a:p>
            <a:endParaRPr lang="en-GB"/>
          </a:p>
        </p:txBody>
      </p:sp>
      <p:sp>
        <p:nvSpPr>
          <p:cNvPr id="27" name="TextBox 20">
            <a:extLst>
              <a:ext uri="{FF2B5EF4-FFF2-40B4-BE49-F238E27FC236}">
                <a16:creationId xmlns:a16="http://schemas.microsoft.com/office/drawing/2014/main" id="{1B6834CA-ED67-8FDF-C07E-2EF1D74944B1}"/>
              </a:ext>
            </a:extLst>
          </p:cNvPr>
          <p:cNvSpPr txBox="1"/>
          <p:nvPr/>
        </p:nvSpPr>
        <p:spPr>
          <a:xfrm>
            <a:off x="770248" y="7889183"/>
            <a:ext cx="5221995" cy="4655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39"/>
              </a:lnSpc>
              <a:spcBef>
                <a:spcPct val="0"/>
              </a:spcBef>
            </a:pPr>
            <a:r>
              <a:rPr lang="en-US" sz="2671" i="1" dirty="0">
                <a:solidFill>
                  <a:srgbClr val="FFFFFF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[name, title, company]</a:t>
            </a:r>
          </a:p>
        </p:txBody>
      </p:sp>
      <p:sp>
        <p:nvSpPr>
          <p:cNvPr id="28" name="TextBox 21">
            <a:extLst>
              <a:ext uri="{FF2B5EF4-FFF2-40B4-BE49-F238E27FC236}">
                <a16:creationId xmlns:a16="http://schemas.microsoft.com/office/drawing/2014/main" id="{8C8A9154-56DC-ACB9-CD26-4BD27088B921}"/>
              </a:ext>
            </a:extLst>
          </p:cNvPr>
          <p:cNvSpPr txBox="1"/>
          <p:nvPr/>
        </p:nvSpPr>
        <p:spPr>
          <a:xfrm>
            <a:off x="4714760" y="7889183"/>
            <a:ext cx="5221995" cy="4655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39"/>
              </a:lnSpc>
              <a:spcBef>
                <a:spcPct val="0"/>
              </a:spcBef>
            </a:pPr>
            <a:r>
              <a:rPr lang="en-US" sz="2671" i="1" dirty="0">
                <a:solidFill>
                  <a:srgbClr val="FFFFFF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[name, title, company]</a:t>
            </a:r>
          </a:p>
        </p:txBody>
      </p:sp>
      <p:sp>
        <p:nvSpPr>
          <p:cNvPr id="29" name="TextBox 22">
            <a:extLst>
              <a:ext uri="{FF2B5EF4-FFF2-40B4-BE49-F238E27FC236}">
                <a16:creationId xmlns:a16="http://schemas.microsoft.com/office/drawing/2014/main" id="{C047925B-3A94-FD6C-635F-812809390AC1}"/>
              </a:ext>
            </a:extLst>
          </p:cNvPr>
          <p:cNvSpPr txBox="1"/>
          <p:nvPr/>
        </p:nvSpPr>
        <p:spPr>
          <a:xfrm>
            <a:off x="8780443" y="7889183"/>
            <a:ext cx="5221995" cy="4655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39"/>
              </a:lnSpc>
              <a:spcBef>
                <a:spcPct val="0"/>
              </a:spcBef>
            </a:pPr>
            <a:r>
              <a:rPr lang="en-US" sz="2671" i="1">
                <a:solidFill>
                  <a:srgbClr val="FFFFFF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[name, title, company]</a:t>
            </a:r>
          </a:p>
        </p:txBody>
      </p:sp>
      <p:sp>
        <p:nvSpPr>
          <p:cNvPr id="30" name="TextBox 23">
            <a:extLst>
              <a:ext uri="{FF2B5EF4-FFF2-40B4-BE49-F238E27FC236}">
                <a16:creationId xmlns:a16="http://schemas.microsoft.com/office/drawing/2014/main" id="{BCD174AE-E43C-6CE9-F5DF-0E0AFBC8EA14}"/>
              </a:ext>
            </a:extLst>
          </p:cNvPr>
          <p:cNvSpPr txBox="1"/>
          <p:nvPr/>
        </p:nvSpPr>
        <p:spPr>
          <a:xfrm>
            <a:off x="12844520" y="7889183"/>
            <a:ext cx="5221995" cy="4655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39"/>
              </a:lnSpc>
              <a:spcBef>
                <a:spcPct val="0"/>
              </a:spcBef>
            </a:pPr>
            <a:r>
              <a:rPr lang="en-US" sz="2671" i="1">
                <a:solidFill>
                  <a:srgbClr val="FFFFFF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[name, title, company]</a:t>
            </a:r>
          </a:p>
        </p:txBody>
      </p:sp>
      <p:sp>
        <p:nvSpPr>
          <p:cNvPr id="31" name="TextBox 24">
            <a:extLst>
              <a:ext uri="{FF2B5EF4-FFF2-40B4-BE49-F238E27FC236}">
                <a16:creationId xmlns:a16="http://schemas.microsoft.com/office/drawing/2014/main" id="{F6572627-495B-6856-3DAE-96B2D8A8A10E}"/>
              </a:ext>
            </a:extLst>
          </p:cNvPr>
          <p:cNvSpPr txBox="1"/>
          <p:nvPr/>
        </p:nvSpPr>
        <p:spPr>
          <a:xfrm>
            <a:off x="1751337" y="5343187"/>
            <a:ext cx="3038590" cy="1233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9"/>
              </a:lnSpc>
              <a:spcBef>
                <a:spcPct val="0"/>
              </a:spcBef>
            </a:pPr>
            <a:r>
              <a:rPr lang="en-US" sz="3571" i="1">
                <a:solidFill>
                  <a:srgbClr val="FFFFFF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[Your image here]</a:t>
            </a:r>
          </a:p>
        </p:txBody>
      </p:sp>
      <p:sp>
        <p:nvSpPr>
          <p:cNvPr id="32" name="TextBox 25">
            <a:extLst>
              <a:ext uri="{FF2B5EF4-FFF2-40B4-BE49-F238E27FC236}">
                <a16:creationId xmlns:a16="http://schemas.microsoft.com/office/drawing/2014/main" id="{FB09F51B-2134-3293-1089-49EC04E34558}"/>
              </a:ext>
            </a:extLst>
          </p:cNvPr>
          <p:cNvSpPr txBox="1"/>
          <p:nvPr/>
        </p:nvSpPr>
        <p:spPr>
          <a:xfrm>
            <a:off x="5806463" y="5343187"/>
            <a:ext cx="3038590" cy="1233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9"/>
              </a:lnSpc>
              <a:spcBef>
                <a:spcPct val="0"/>
              </a:spcBef>
            </a:pPr>
            <a:r>
              <a:rPr lang="en-US" sz="3571" i="1">
                <a:solidFill>
                  <a:srgbClr val="FFFFFF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[Your image here]</a:t>
            </a:r>
          </a:p>
        </p:txBody>
      </p:sp>
      <p:sp>
        <p:nvSpPr>
          <p:cNvPr id="33" name="TextBox 26">
            <a:extLst>
              <a:ext uri="{FF2B5EF4-FFF2-40B4-BE49-F238E27FC236}">
                <a16:creationId xmlns:a16="http://schemas.microsoft.com/office/drawing/2014/main" id="{19B82401-D3A0-4627-28B5-C747053CD8CC}"/>
              </a:ext>
            </a:extLst>
          </p:cNvPr>
          <p:cNvSpPr txBox="1"/>
          <p:nvPr/>
        </p:nvSpPr>
        <p:spPr>
          <a:xfrm>
            <a:off x="9873982" y="5343187"/>
            <a:ext cx="3038590" cy="1233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9"/>
              </a:lnSpc>
              <a:spcBef>
                <a:spcPct val="0"/>
              </a:spcBef>
            </a:pPr>
            <a:r>
              <a:rPr lang="en-US" sz="3571" i="1">
                <a:solidFill>
                  <a:srgbClr val="FFFFFF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[Your image here]</a:t>
            </a:r>
          </a:p>
        </p:txBody>
      </p:sp>
      <p:sp>
        <p:nvSpPr>
          <p:cNvPr id="34" name="TextBox 27">
            <a:extLst>
              <a:ext uri="{FF2B5EF4-FFF2-40B4-BE49-F238E27FC236}">
                <a16:creationId xmlns:a16="http://schemas.microsoft.com/office/drawing/2014/main" id="{928FA22B-30DC-26E7-139D-470B9ED96447}"/>
              </a:ext>
            </a:extLst>
          </p:cNvPr>
          <p:cNvSpPr txBox="1"/>
          <p:nvPr/>
        </p:nvSpPr>
        <p:spPr>
          <a:xfrm>
            <a:off x="14002438" y="5343187"/>
            <a:ext cx="3038590" cy="1233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9"/>
              </a:lnSpc>
              <a:spcBef>
                <a:spcPct val="0"/>
              </a:spcBef>
            </a:pPr>
            <a:r>
              <a:rPr lang="en-US" sz="3571" i="1">
                <a:solidFill>
                  <a:srgbClr val="FFFFFF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[Your image here]</a:t>
            </a:r>
          </a:p>
        </p:txBody>
      </p:sp>
    </p:spTree>
    <p:extLst>
      <p:ext uri="{BB962C8B-B14F-4D97-AF65-F5344CB8AC3E}">
        <p14:creationId xmlns:p14="http://schemas.microsoft.com/office/powerpoint/2010/main" val="3944712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4A7B9C-65E3-D3F7-A28B-4C5CBFAB3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E27D09B1-456E-9E9C-7C00-51462F1CAFB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0300" y="2480882"/>
            <a:ext cx="18287996" cy="7806118"/>
          </a:xfrm>
          <a:custGeom>
            <a:avLst/>
            <a:gdLst/>
            <a:ahLst/>
            <a:cxnLst/>
            <a:rect l="l" t="t" r="r" b="b"/>
            <a:pathLst>
              <a:path w="4816592" h="1956056">
                <a:moveTo>
                  <a:pt x="0" y="0"/>
                </a:moveTo>
                <a:lnTo>
                  <a:pt x="4816592" y="0"/>
                </a:lnTo>
                <a:lnTo>
                  <a:pt x="4816592" y="1956056"/>
                </a:lnTo>
                <a:lnTo>
                  <a:pt x="0" y="1956056"/>
                </a:lnTo>
                <a:close/>
              </a:path>
            </a:pathLst>
          </a:custGeom>
          <a:solidFill>
            <a:srgbClr val="D24D1E"/>
          </a:solidFill>
          <a:ln w="57150">
            <a:solidFill>
              <a:srgbClr val="DA70FF"/>
            </a:solidFill>
          </a:ln>
        </p:spPr>
        <p:txBody>
          <a:bodyPr/>
          <a:lstStyle/>
          <a:p>
            <a:endParaRPr lang="en-GB" dirty="0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38B70A-8C9F-6FA6-3C7A-B48138017191}"/>
              </a:ext>
            </a:extLst>
          </p:cNvPr>
          <p:cNvSpPr txBox="1"/>
          <p:nvPr/>
        </p:nvSpPr>
        <p:spPr>
          <a:xfrm>
            <a:off x="16121055" y="2812475"/>
            <a:ext cx="2072134" cy="482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99"/>
              </a:lnSpc>
              <a:spcBef>
                <a:spcPct val="0"/>
              </a:spcBef>
            </a:pPr>
            <a:r>
              <a:rPr lang="en-US" sz="2785" b="1" dirty="0">
                <a:solidFill>
                  <a:srgbClr val="FFFFFF"/>
                </a:solidFill>
                <a:latin typeface="Saira Bold"/>
                <a:ea typeface="Saira Bold"/>
                <a:cs typeface="Saira Bold"/>
                <a:sym typeface="Saira Bold"/>
              </a:rPr>
              <a:t>les2026.org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D85B816-88B0-85A0-0506-D5BF3593070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7001" y="325933"/>
            <a:ext cx="17273998" cy="1888624"/>
          </a:xfrm>
          <a:prstGeom prst="rect">
            <a:avLst/>
          </a:prstGeom>
        </p:spPr>
      </p:pic>
      <p:pic>
        <p:nvPicPr>
          <p:cNvPr id="9" name="Picture 8" descr="A city skyline with text&#10;&#10;AI-generated content may be incorrect.">
            <a:extLst>
              <a:ext uri="{FF2B5EF4-FFF2-40B4-BE49-F238E27FC236}">
                <a16:creationId xmlns:a16="http://schemas.microsoft.com/office/drawing/2014/main" id="{86C965B6-74D2-262B-E656-FD6F2F9216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862"/>
          <a:stretch>
            <a:fillRect/>
          </a:stretch>
        </p:blipFill>
        <p:spPr>
          <a:xfrm>
            <a:off x="-46586" y="8644545"/>
            <a:ext cx="8780952" cy="1659366"/>
          </a:xfrm>
          <a:prstGeom prst="rect">
            <a:avLst/>
          </a:prstGeom>
        </p:spPr>
      </p:pic>
      <p:pic>
        <p:nvPicPr>
          <p:cNvPr id="10" name="Picture 9" descr="A city skyline with text&#10;&#10;AI-generated content may be incorrect.">
            <a:extLst>
              <a:ext uri="{FF2B5EF4-FFF2-40B4-BE49-F238E27FC236}">
                <a16:creationId xmlns:a16="http://schemas.microsoft.com/office/drawing/2014/main" id="{26111903-05A1-DEDC-BCD9-7D3C08BBD9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862"/>
          <a:stretch>
            <a:fillRect/>
          </a:stretch>
        </p:blipFill>
        <p:spPr>
          <a:xfrm>
            <a:off x="8197414" y="8649988"/>
            <a:ext cx="8780952" cy="1659366"/>
          </a:xfrm>
          <a:prstGeom prst="rect">
            <a:avLst/>
          </a:prstGeom>
        </p:spPr>
      </p:pic>
      <p:pic>
        <p:nvPicPr>
          <p:cNvPr id="11" name="Picture 10" descr="A city skyline with text&#10;&#10;AI-generated content may be incorrect.">
            <a:extLst>
              <a:ext uri="{FF2B5EF4-FFF2-40B4-BE49-F238E27FC236}">
                <a16:creationId xmlns:a16="http://schemas.microsoft.com/office/drawing/2014/main" id="{70438E1B-A632-164B-1B6C-AEDBD3EC28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148" b="54862"/>
          <a:stretch>
            <a:fillRect/>
          </a:stretch>
        </p:blipFill>
        <p:spPr>
          <a:xfrm>
            <a:off x="16271127" y="8627634"/>
            <a:ext cx="2006569" cy="1659366"/>
          </a:xfrm>
          <a:prstGeom prst="rect">
            <a:avLst/>
          </a:prstGeom>
        </p:spPr>
      </p:pic>
      <p:sp>
        <p:nvSpPr>
          <p:cNvPr id="7" name="Freeform 7">
            <a:extLst>
              <a:ext uri="{FF2B5EF4-FFF2-40B4-BE49-F238E27FC236}">
                <a16:creationId xmlns:a16="http://schemas.microsoft.com/office/drawing/2014/main" id="{E14464BD-20C8-A616-38EB-81BA8AB2CFD9}"/>
              </a:ext>
            </a:extLst>
          </p:cNvPr>
          <p:cNvSpPr/>
          <p:nvPr/>
        </p:nvSpPr>
        <p:spPr>
          <a:xfrm>
            <a:off x="10910760" y="3098253"/>
            <a:ext cx="5453912" cy="5453912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6E94CD"/>
          </a:solidFill>
        </p:spPr>
        <p:txBody>
          <a:bodyPr/>
          <a:lstStyle/>
          <a:p>
            <a:endParaRPr lang="en-GB"/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1B7E4DD-B248-D4FD-FA49-06835A853166}"/>
              </a:ext>
            </a:extLst>
          </p:cNvPr>
          <p:cNvSpPr/>
          <p:nvPr/>
        </p:nvSpPr>
        <p:spPr>
          <a:xfrm>
            <a:off x="9144000" y="3215488"/>
            <a:ext cx="1014057" cy="1444900"/>
          </a:xfrm>
          <a:custGeom>
            <a:avLst/>
            <a:gdLst/>
            <a:ahLst/>
            <a:cxnLst/>
            <a:rect l="l" t="t" r="r" b="b"/>
            <a:pathLst>
              <a:path w="1014057" h="1444900">
                <a:moveTo>
                  <a:pt x="0" y="0"/>
                </a:moveTo>
                <a:lnTo>
                  <a:pt x="1014057" y="0"/>
                </a:lnTo>
                <a:lnTo>
                  <a:pt x="1014057" y="1444900"/>
                </a:lnTo>
                <a:lnTo>
                  <a:pt x="0" y="14449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3877CC48-A4CD-E5BA-29FD-9C453AB40E12}"/>
              </a:ext>
            </a:extLst>
          </p:cNvPr>
          <p:cNvSpPr txBox="1"/>
          <p:nvPr/>
        </p:nvSpPr>
        <p:spPr>
          <a:xfrm>
            <a:off x="154236" y="2932369"/>
            <a:ext cx="9232135" cy="2000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99"/>
              </a:lnSpc>
              <a:spcBef>
                <a:spcPct val="0"/>
              </a:spcBef>
            </a:pPr>
            <a:r>
              <a:rPr lang="en-US" sz="6600" b="1" dirty="0">
                <a:solidFill>
                  <a:srgbClr val="FFFFFF"/>
                </a:solidFill>
                <a:latin typeface="Agdasima" panose="020B0503020202020204" pitchFamily="34" charset="0"/>
                <a:ea typeface="Saira Bold"/>
                <a:cs typeface="Saira Bold"/>
                <a:sym typeface="Saira Bold"/>
              </a:rPr>
              <a:t>I will be speaking at the LES 2025 Annual Meeting</a:t>
            </a:r>
          </a:p>
        </p:txBody>
      </p:sp>
      <p:sp>
        <p:nvSpPr>
          <p:cNvPr id="14" name="TextBox 12">
            <a:extLst>
              <a:ext uri="{FF2B5EF4-FFF2-40B4-BE49-F238E27FC236}">
                <a16:creationId xmlns:a16="http://schemas.microsoft.com/office/drawing/2014/main" id="{C4A588DA-18BC-7387-BD28-ADF33BFC76B1}"/>
              </a:ext>
            </a:extLst>
          </p:cNvPr>
          <p:cNvSpPr txBox="1"/>
          <p:nvPr/>
        </p:nvSpPr>
        <p:spPr>
          <a:xfrm>
            <a:off x="154236" y="4959075"/>
            <a:ext cx="5221995" cy="1588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399"/>
              </a:lnSpc>
            </a:pPr>
            <a:r>
              <a:rPr lang="en-US" sz="4571" i="1">
                <a:solidFill>
                  <a:srgbClr val="FFFFFF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[NAME, </a:t>
            </a:r>
          </a:p>
          <a:p>
            <a:pPr algn="l">
              <a:lnSpc>
                <a:spcPts val="6399"/>
              </a:lnSpc>
              <a:spcBef>
                <a:spcPct val="0"/>
              </a:spcBef>
            </a:pPr>
            <a:r>
              <a:rPr lang="en-US" sz="4571" i="1">
                <a:solidFill>
                  <a:srgbClr val="FFFFFF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title, company]</a:t>
            </a:r>
          </a:p>
        </p:txBody>
      </p:sp>
      <p:sp>
        <p:nvSpPr>
          <p:cNvPr id="15" name="TextBox 13">
            <a:extLst>
              <a:ext uri="{FF2B5EF4-FFF2-40B4-BE49-F238E27FC236}">
                <a16:creationId xmlns:a16="http://schemas.microsoft.com/office/drawing/2014/main" id="{F9A231C0-DC46-67BE-3CBE-89D98ED1C89B}"/>
              </a:ext>
            </a:extLst>
          </p:cNvPr>
          <p:cNvSpPr txBox="1"/>
          <p:nvPr/>
        </p:nvSpPr>
        <p:spPr>
          <a:xfrm>
            <a:off x="11946832" y="5460556"/>
            <a:ext cx="3381770" cy="595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91"/>
              </a:lnSpc>
              <a:spcBef>
                <a:spcPct val="0"/>
              </a:spcBef>
            </a:pPr>
            <a:r>
              <a:rPr lang="en-US" sz="3422" i="1">
                <a:solidFill>
                  <a:srgbClr val="FFFFFF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[Your image here]</a:t>
            </a: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1C1B5E47-1107-7CE2-047F-4062822B251D}"/>
              </a:ext>
            </a:extLst>
          </p:cNvPr>
          <p:cNvSpPr txBox="1"/>
          <p:nvPr/>
        </p:nvSpPr>
        <p:spPr>
          <a:xfrm>
            <a:off x="13108" y="6541445"/>
            <a:ext cx="5504251" cy="604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8"/>
              </a:lnSpc>
              <a:spcBef>
                <a:spcPct val="0"/>
              </a:spcBef>
            </a:pPr>
            <a:r>
              <a:rPr lang="en-US" sz="3570" b="1" i="1">
                <a:solidFill>
                  <a:srgbClr val="FFFFFF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[insert additional text here]</a:t>
            </a:r>
          </a:p>
        </p:txBody>
      </p:sp>
    </p:spTree>
    <p:extLst>
      <p:ext uri="{BB962C8B-B14F-4D97-AF65-F5344CB8AC3E}">
        <p14:creationId xmlns:p14="http://schemas.microsoft.com/office/powerpoint/2010/main" val="143710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BA506-A172-618F-D497-E1FB1A09B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75B30C72-ACC1-8318-E66F-0D1F0A263941}"/>
              </a:ext>
            </a:extLst>
          </p:cNvPr>
          <p:cNvSpPr>
            <a:spLocks/>
          </p:cNvSpPr>
          <p:nvPr/>
        </p:nvSpPr>
        <p:spPr>
          <a:xfrm>
            <a:off x="10304" y="2400300"/>
            <a:ext cx="18267392" cy="7886700"/>
          </a:xfrm>
          <a:custGeom>
            <a:avLst/>
            <a:gdLst/>
            <a:ahLst/>
            <a:cxnLst/>
            <a:rect l="l" t="t" r="r" b="b"/>
            <a:pathLst>
              <a:path w="4816592" h="1956056">
                <a:moveTo>
                  <a:pt x="0" y="0"/>
                </a:moveTo>
                <a:lnTo>
                  <a:pt x="4816592" y="0"/>
                </a:lnTo>
                <a:lnTo>
                  <a:pt x="4816592" y="1956056"/>
                </a:lnTo>
                <a:lnTo>
                  <a:pt x="0" y="1956056"/>
                </a:lnTo>
                <a:close/>
              </a:path>
            </a:pathLst>
          </a:custGeom>
          <a:solidFill>
            <a:srgbClr val="D24D1E"/>
          </a:solidFill>
          <a:ln w="57150">
            <a:solidFill>
              <a:srgbClr val="DA70FF"/>
            </a:solidFill>
          </a:ln>
        </p:spPr>
        <p:txBody>
          <a:bodyPr/>
          <a:lstStyle/>
          <a:p>
            <a:endParaRPr lang="en-GB" dirty="0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FC413C2-AF1B-6DA0-F56B-08B5E4F92C2D}"/>
              </a:ext>
            </a:extLst>
          </p:cNvPr>
          <p:cNvSpPr txBox="1"/>
          <p:nvPr/>
        </p:nvSpPr>
        <p:spPr>
          <a:xfrm>
            <a:off x="16121055" y="2812475"/>
            <a:ext cx="2072134" cy="482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99"/>
              </a:lnSpc>
              <a:spcBef>
                <a:spcPct val="0"/>
              </a:spcBef>
            </a:pPr>
            <a:r>
              <a:rPr lang="en-US" sz="2785" b="1" dirty="0">
                <a:solidFill>
                  <a:srgbClr val="FFFFFF"/>
                </a:solidFill>
                <a:latin typeface="Saira Bold"/>
                <a:ea typeface="Saira Bold"/>
                <a:cs typeface="Saira Bold"/>
                <a:sym typeface="Saira Bold"/>
              </a:rPr>
              <a:t>les2026.org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25E90BD5-6A74-51CC-188F-E8A7F390453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7001" y="325933"/>
            <a:ext cx="17273998" cy="1888624"/>
          </a:xfrm>
          <a:prstGeom prst="rect">
            <a:avLst/>
          </a:prstGeom>
        </p:spPr>
      </p:pic>
      <p:pic>
        <p:nvPicPr>
          <p:cNvPr id="9" name="Picture 8" descr="A city skyline with text&#10;&#10;AI-generated content may be incorrect.">
            <a:extLst>
              <a:ext uri="{FF2B5EF4-FFF2-40B4-BE49-F238E27FC236}">
                <a16:creationId xmlns:a16="http://schemas.microsoft.com/office/drawing/2014/main" id="{381B7B48-4CD2-1B7D-DC27-587150ACDC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862"/>
          <a:stretch>
            <a:fillRect/>
          </a:stretch>
        </p:blipFill>
        <p:spPr>
          <a:xfrm>
            <a:off x="0" y="8669766"/>
            <a:ext cx="8780952" cy="1659366"/>
          </a:xfrm>
          <a:prstGeom prst="rect">
            <a:avLst/>
          </a:prstGeom>
        </p:spPr>
      </p:pic>
      <p:pic>
        <p:nvPicPr>
          <p:cNvPr id="10" name="Picture 9" descr="A city skyline with text&#10;&#10;AI-generated content may be incorrect.">
            <a:extLst>
              <a:ext uri="{FF2B5EF4-FFF2-40B4-BE49-F238E27FC236}">
                <a16:creationId xmlns:a16="http://schemas.microsoft.com/office/drawing/2014/main" id="{B065B85D-E173-C45F-3F21-52A73866F4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862"/>
          <a:stretch>
            <a:fillRect/>
          </a:stretch>
        </p:blipFill>
        <p:spPr>
          <a:xfrm>
            <a:off x="8150078" y="8697797"/>
            <a:ext cx="8780952" cy="1659366"/>
          </a:xfrm>
          <a:prstGeom prst="rect">
            <a:avLst/>
          </a:prstGeom>
        </p:spPr>
      </p:pic>
      <p:pic>
        <p:nvPicPr>
          <p:cNvPr id="11" name="Picture 10" descr="A city skyline with text&#10;&#10;AI-generated content may be incorrect.">
            <a:extLst>
              <a:ext uri="{FF2B5EF4-FFF2-40B4-BE49-F238E27FC236}">
                <a16:creationId xmlns:a16="http://schemas.microsoft.com/office/drawing/2014/main" id="{6AE4971D-AFCF-0F57-CDDA-C266FB4E29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148" b="54862"/>
          <a:stretch>
            <a:fillRect/>
          </a:stretch>
        </p:blipFill>
        <p:spPr>
          <a:xfrm>
            <a:off x="16281431" y="8687728"/>
            <a:ext cx="2006569" cy="1659366"/>
          </a:xfrm>
          <a:prstGeom prst="rect">
            <a:avLst/>
          </a:prstGeom>
        </p:spPr>
      </p:pic>
      <p:grpSp>
        <p:nvGrpSpPr>
          <p:cNvPr id="2" name="Group 6">
            <a:extLst>
              <a:ext uri="{FF2B5EF4-FFF2-40B4-BE49-F238E27FC236}">
                <a16:creationId xmlns:a16="http://schemas.microsoft.com/office/drawing/2014/main" id="{45143A9E-1F0E-8C83-B973-2A026B456655}"/>
              </a:ext>
            </a:extLst>
          </p:cNvPr>
          <p:cNvGrpSpPr/>
          <p:nvPr/>
        </p:nvGrpSpPr>
        <p:grpSpPr>
          <a:xfrm>
            <a:off x="8344123" y="4402386"/>
            <a:ext cx="8246216" cy="3907800"/>
            <a:chOff x="0" y="0"/>
            <a:chExt cx="2171843" cy="1029215"/>
          </a:xfrm>
          <a:solidFill>
            <a:srgbClr val="6E94CD"/>
          </a:solidFill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B291EAF6-577C-3701-A0F9-4981F1DB7601}"/>
                </a:ext>
              </a:extLst>
            </p:cNvPr>
            <p:cNvSpPr/>
            <p:nvPr/>
          </p:nvSpPr>
          <p:spPr>
            <a:xfrm>
              <a:off x="0" y="0"/>
              <a:ext cx="2171843" cy="1029215"/>
            </a:xfrm>
            <a:custGeom>
              <a:avLst/>
              <a:gdLst/>
              <a:ahLst/>
              <a:cxnLst/>
              <a:rect l="l" t="t" r="r" b="b"/>
              <a:pathLst>
                <a:path w="2171843" h="1029215">
                  <a:moveTo>
                    <a:pt x="0" y="0"/>
                  </a:moveTo>
                  <a:lnTo>
                    <a:pt x="2171843" y="0"/>
                  </a:lnTo>
                  <a:lnTo>
                    <a:pt x="2171843" y="1029215"/>
                  </a:lnTo>
                  <a:lnTo>
                    <a:pt x="0" y="1029215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8">
              <a:extLst>
                <a:ext uri="{FF2B5EF4-FFF2-40B4-BE49-F238E27FC236}">
                  <a16:creationId xmlns:a16="http://schemas.microsoft.com/office/drawing/2014/main" id="{8EA2934B-8A1E-01E3-D943-1B4C9FCA2C2D}"/>
                </a:ext>
              </a:extLst>
            </p:cNvPr>
            <p:cNvSpPr txBox="1"/>
            <p:nvPr/>
          </p:nvSpPr>
          <p:spPr>
            <a:xfrm>
              <a:off x="0" y="-76200"/>
              <a:ext cx="2171843" cy="1105415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879"/>
                </a:lnSpc>
              </a:pPr>
              <a:r>
                <a:rPr lang="en-US" sz="4199" b="1" dirty="0">
                  <a:solidFill>
                    <a:srgbClr val="FFFFFF"/>
                  </a:solidFill>
                  <a:latin typeface="Saira Bold"/>
                  <a:ea typeface="Saira Bold"/>
                  <a:cs typeface="Saira Bold"/>
                  <a:sym typeface="Saira Bold"/>
                </a:rPr>
                <a:t>[COMPANY LOGO HERE]</a:t>
              </a:r>
            </a:p>
          </p:txBody>
        </p:sp>
      </p:grpSp>
      <p:sp>
        <p:nvSpPr>
          <p:cNvPr id="8" name="TextBox 9">
            <a:extLst>
              <a:ext uri="{FF2B5EF4-FFF2-40B4-BE49-F238E27FC236}">
                <a16:creationId xmlns:a16="http://schemas.microsoft.com/office/drawing/2014/main" id="{0DA7953B-19CA-F364-9D47-6196175977F0}"/>
              </a:ext>
            </a:extLst>
          </p:cNvPr>
          <p:cNvSpPr txBox="1"/>
          <p:nvPr/>
        </p:nvSpPr>
        <p:spPr>
          <a:xfrm>
            <a:off x="147573" y="3074586"/>
            <a:ext cx="16393099" cy="2000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99"/>
              </a:lnSpc>
              <a:spcBef>
                <a:spcPct val="0"/>
              </a:spcBef>
            </a:pPr>
            <a:r>
              <a:rPr lang="en-US" sz="8000" b="1" dirty="0">
                <a:solidFill>
                  <a:srgbClr val="FFFFFF"/>
                </a:solidFill>
                <a:latin typeface="Agdasima" panose="020B0503020202020204" pitchFamily="34" charset="0"/>
                <a:ea typeface="Saira Bold"/>
                <a:cs typeface="Saira Bold"/>
                <a:sym typeface="Saira Bold"/>
              </a:rPr>
              <a:t>[Company name] will be a sponsor at the LES Annual Meeting </a:t>
            </a:r>
          </a:p>
        </p:txBody>
      </p:sp>
      <p:sp>
        <p:nvSpPr>
          <p:cNvPr id="18" name="TextBox 11">
            <a:extLst>
              <a:ext uri="{FF2B5EF4-FFF2-40B4-BE49-F238E27FC236}">
                <a16:creationId xmlns:a16="http://schemas.microsoft.com/office/drawing/2014/main" id="{79DC6343-9B25-3FA6-E505-3859BE0BDA92}"/>
              </a:ext>
            </a:extLst>
          </p:cNvPr>
          <p:cNvSpPr txBox="1"/>
          <p:nvPr/>
        </p:nvSpPr>
        <p:spPr>
          <a:xfrm>
            <a:off x="122173" y="5130800"/>
            <a:ext cx="6215337" cy="696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8"/>
              </a:lnSpc>
              <a:spcBef>
                <a:spcPct val="0"/>
              </a:spcBef>
            </a:pPr>
            <a:r>
              <a:rPr lang="en-US" sz="4070" b="1" i="1" dirty="0">
                <a:solidFill>
                  <a:srgbClr val="FFFFFF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[insert additional text here]</a:t>
            </a:r>
          </a:p>
        </p:txBody>
      </p:sp>
    </p:spTree>
    <p:extLst>
      <p:ext uri="{BB962C8B-B14F-4D97-AF65-F5344CB8AC3E}">
        <p14:creationId xmlns:p14="http://schemas.microsoft.com/office/powerpoint/2010/main" val="3864239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0337" y="31304"/>
            <a:ext cx="9760945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200"/>
              </a:lnSpc>
              <a:spcBef>
                <a:spcPct val="0"/>
              </a:spcBef>
            </a:pPr>
            <a:r>
              <a:rPr lang="en-US" sz="8000" b="1" dirty="0">
                <a:solidFill>
                  <a:srgbClr val="C01D23"/>
                </a:solidFill>
                <a:latin typeface="Saira Bold"/>
                <a:ea typeface="Saira Bold"/>
                <a:cs typeface="Saira Bold"/>
                <a:sym typeface="Saira Bold"/>
              </a:rPr>
              <a:t>LESAM26 BANNERS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8C650A-6CB6-1EEA-F6D8-18A714A5FB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5944586"/>
            <a:ext cx="13315950" cy="1455877"/>
          </a:xfrm>
          <a:prstGeom prst="rect">
            <a:avLst/>
          </a:prstGeom>
        </p:spPr>
      </p:pic>
      <p:pic>
        <p:nvPicPr>
          <p:cNvPr id="6" name="Picture 5" descr="A number on a black background&#10;&#10;AI-generated content may be incorrect.">
            <a:extLst>
              <a:ext uri="{FF2B5EF4-FFF2-40B4-BE49-F238E27FC236}">
                <a16:creationId xmlns:a16="http://schemas.microsoft.com/office/drawing/2014/main" id="{78939CA7-7199-5435-F96C-F5916DA5DC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7875256"/>
            <a:ext cx="7772400" cy="2176272"/>
          </a:xfrm>
          <a:prstGeom prst="rect">
            <a:avLst/>
          </a:prstGeom>
        </p:spPr>
      </p:pic>
      <p:pic>
        <p:nvPicPr>
          <p:cNvPr id="8" name="Picture 7" descr="A blue circle with white letters and a city skyline&#10;&#10;AI-generated content may be incorrect.">
            <a:extLst>
              <a:ext uri="{FF2B5EF4-FFF2-40B4-BE49-F238E27FC236}">
                <a16:creationId xmlns:a16="http://schemas.microsoft.com/office/drawing/2014/main" id="{6A290974-6E1F-DC2E-B365-7983B683DB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416868"/>
            <a:ext cx="6400800" cy="2197608"/>
          </a:xfrm>
          <a:prstGeom prst="rect">
            <a:avLst/>
          </a:prstGeom>
        </p:spPr>
      </p:pic>
      <p:pic>
        <p:nvPicPr>
          <p:cNvPr id="10" name="Picture 9" descr="A city next to water&#10;&#10;AI-generated content may be incorrect.">
            <a:extLst>
              <a:ext uri="{FF2B5EF4-FFF2-40B4-BE49-F238E27FC236}">
                <a16:creationId xmlns:a16="http://schemas.microsoft.com/office/drawing/2014/main" id="{63B73AE9-2087-0178-46AA-1E58381502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t="16957" r="3750" b="14224"/>
          <a:stretch>
            <a:fillRect/>
          </a:stretch>
        </p:blipFill>
        <p:spPr>
          <a:xfrm>
            <a:off x="7521255" y="1257479"/>
            <a:ext cx="10560695" cy="44196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BD1E587C39AD4C88D2074E9E11FD05" ma:contentTypeVersion="19" ma:contentTypeDescription="Create a new document." ma:contentTypeScope="" ma:versionID="53cadeed6da8fa7882d81be21bda31bd">
  <xsd:schema xmlns:xsd="http://www.w3.org/2001/XMLSchema" xmlns:xs="http://www.w3.org/2001/XMLSchema" xmlns:p="http://schemas.microsoft.com/office/2006/metadata/properties" xmlns:ns2="a495d8bd-c989-472e-92f1-b4800e538ab6" xmlns:ns3="61849612-7213-42b7-bc03-984d9dda1a4d" targetNamespace="http://schemas.microsoft.com/office/2006/metadata/properties" ma:root="true" ma:fieldsID="5d988cdd133bf2e3d2c42dd5835c884b" ns2:_="" ns3:_="">
    <xsd:import namespace="a495d8bd-c989-472e-92f1-b4800e538ab6"/>
    <xsd:import namespace="61849612-7213-42b7-bc03-984d9dda1a4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95d8bd-c989-472e-92f1-b4800e538a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b4a54abd-a439-4e34-ad67-cd640e8aab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849612-7213-42b7-bc03-984d9dda1a4d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bce5bcc2-7fa7-4252-a483-ed3aaee553e9}" ma:internalName="TaxCatchAll" ma:showField="CatchAllData" ma:web="61849612-7213-42b7-bc03-984d9dda1a4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495d8bd-c989-472e-92f1-b4800e538ab6">
      <Terms xmlns="http://schemas.microsoft.com/office/infopath/2007/PartnerControls"/>
    </lcf76f155ced4ddcb4097134ff3c332f>
    <TaxCatchAll xmlns="61849612-7213-42b7-bc03-984d9dda1a4d" xsi:nil="true"/>
  </documentManagement>
</p:properties>
</file>

<file path=customXml/itemProps1.xml><?xml version="1.0" encoding="utf-8"?>
<ds:datastoreItem xmlns:ds="http://schemas.openxmlformats.org/officeDocument/2006/customXml" ds:itemID="{3E6C6C05-561A-46E1-BC82-F2073961186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94AA238-AFB3-4CE2-A7D1-FC8CE7E4A8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95d8bd-c989-472e-92f1-b4800e538ab6"/>
    <ds:schemaRef ds:uri="61849612-7213-42b7-bc03-984d9dda1a4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E0A5497-D6C4-4862-B184-90D6DF62AA74}">
  <ds:schemaRefs>
    <ds:schemaRef ds:uri="http://schemas.microsoft.com/office/2006/metadata/properties"/>
    <ds:schemaRef ds:uri="http://schemas.microsoft.com/office/infopath/2007/PartnerControls"/>
    <ds:schemaRef ds:uri="a495d8bd-c989-472e-92f1-b4800e538ab6"/>
    <ds:schemaRef ds:uri="61849612-7213-42b7-bc03-984d9dda1a4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300</Words>
  <Application>Microsoft Office PowerPoint</Application>
  <PresentationFormat>Custom</PresentationFormat>
  <Paragraphs>42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Roboto</vt:lpstr>
      <vt:lpstr>Arial</vt:lpstr>
      <vt:lpstr>Saira Bold</vt:lpstr>
      <vt:lpstr>Roboto Italics</vt:lpstr>
      <vt:lpstr>Calibri</vt:lpstr>
      <vt:lpstr>Aptos</vt:lpstr>
      <vt:lpstr>Agdasima</vt:lpstr>
      <vt:lpstr>Roboto Bold Italics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Your paragraph text</dc:title>
  <cp:lastModifiedBy>Ailsa Spark</cp:lastModifiedBy>
  <cp:revision>1</cp:revision>
  <dcterms:created xsi:type="dcterms:W3CDTF">2006-08-16T00:00:00Z</dcterms:created>
  <dcterms:modified xsi:type="dcterms:W3CDTF">2026-08-26T10:08:45Z</dcterms:modified>
  <dc:identifier>DAGv3TpWgK4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0x0101006DBD1E587C39AD4C88D2074E9E11FD05</vt:lpwstr>
  </property>
  <property fmtid="{D5CDD505-2E9C-101B-9397-08002B2CF9AE}" pid="3" name="MediaServiceImageTags">
    <vt:lpwstr/>
  </property>
</Properties>
</file>